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662" userDrawn="1">
          <p15:clr>
            <a:srgbClr val="A4A3A4"/>
          </p15:clr>
        </p15:guide>
        <p15:guide id="3" pos="33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8"/>
    <p:restoredTop sz="94878"/>
  </p:normalViewPr>
  <p:slideViewPr>
    <p:cSldViewPr snapToGrid="0" showGuides="1">
      <p:cViewPr>
        <p:scale>
          <a:sx n="75" d="100"/>
          <a:sy n="75" d="100"/>
        </p:scale>
        <p:origin x="5040" y="3104"/>
      </p:cViewPr>
      <p:guideLst>
        <p:guide orient="horz" pos="2160"/>
        <p:guide pos="1662"/>
        <p:guide pos="33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B45F9-B21A-5344-8CBC-AA197FD12D6D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AFD62-07B3-CF46-8653-F1CDDB6F0C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978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AFD62-07B3-CF46-8653-F1CDDB6F0C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294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AFD62-07B3-CF46-8653-F1CDDB6F0C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8921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FCCF9-C00C-A46C-E7D7-9D9CAFB63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3B322-FA5D-B79F-1440-C41398FAFA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A9B7A-8DD6-F840-8833-429AE55C0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AA53C-78D6-6C7A-6F69-ED481A29A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76D10-2CCC-85D1-572F-AD002D32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17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CADC-1A81-10C4-01B5-DA868B63B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B4591B-69A6-B281-6B47-A51014A58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F5A78-CEC7-A2DE-CF26-D178A2EE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D6BA5-7B0D-ACAE-A65B-3B620F92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C4B31-A2F8-BD59-97AB-D2A700E4E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316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CD6A1-53E1-50FA-64ED-64AD09209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5B20A-E744-BD3F-C253-45B5A00F7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3F733-1DDE-2926-2FD1-0365F3FCA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C0F92-FA49-208C-A9B2-1189A25F0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FD075-08DE-1CBF-0FA2-2A24C1700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2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A490-B6EC-3EF7-EF17-458939AEB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733D7-8D9E-5D67-D61E-382871104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79E05-87AC-C800-BABE-A87F8D113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C607B-A26D-E88C-69D8-B8C6CADD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D349F-36D0-A22A-7410-FAA18C9E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73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0CF0-FE6B-BF3B-706A-391453767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0D75FB-FA0F-512F-4BA5-34CF9B9ED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50B4-2CD9-DDD5-CB89-ACB5090B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06236-E017-C96C-C638-82B957A1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0C709-FAA4-E6FE-6CD0-0C007506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634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2D54-3010-D620-45E9-0FC61D133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A783-5790-096C-78FD-9B291977A4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92BAB-687E-A14C-AE89-6798BAD07C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6A514D-8730-7CFC-6D5B-D1DA10CF3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7A5A05-A628-AAA1-6B1F-262D853BB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631B8-AF9B-F0AD-A9BB-2875F6168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40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1574B-375B-7976-AF99-CBCA6207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D0F84-CAD9-4B56-FA93-58D4747F4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082FF-E1D4-DD3B-344D-DBDA7EF94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F3D6F8-5DF4-EF41-6516-2EA2A9E8E7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CBBB5C-07E9-8BB1-9A70-9D71414EED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25963C-691D-EC06-2020-BCD5411B6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9446B1-BD66-D977-47F5-9BF02C075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74BC3B-8E78-B117-EDAD-6031A1915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775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A8768-78B0-7E9E-02D3-0A33E301B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4343CB-7CA6-74B0-9B89-0520F5479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13A79-8704-E209-8C42-FC077F05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A945B-EB72-69CF-1E63-0211C58F7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589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A6EFAA-090E-5984-5BD4-62FFE0D38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6FEC59-5D4D-66D4-0A35-E78E6E1B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1CEF3-BDBB-5A2E-7352-4DD7DFE6F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66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BA5B1-CD72-BB01-2DCE-8369A50A6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D1D50-12C1-2584-AD2B-7D83CE843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C9C08-6B5E-EC9B-6CA7-BA92B179F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876CA-BBB0-9D26-1DAA-603834F05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33E42-4C90-871C-FD40-222E57812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B5B53-CFB1-6A37-621B-078E88E5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714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03A0-2229-770D-B594-F3846F93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6499B4-A11E-8766-7C28-84BBCF899B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29A9E-9B83-CBB0-BCC8-475C15600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97386-4B19-1652-ACB0-F8BE9357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4FA2A-A95D-914D-A741-B3BD3977C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A8D93-D95C-17F5-060D-41D05392D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2975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57BA59-9E04-99BD-1602-9112C11AB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318D3-C48B-FE8D-9523-91A0561F1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CA4E7-D1B3-C11D-374D-5638FB5DE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47576-C2FD-524A-9CBE-D2C05BADDA0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AF709-7A17-C0E4-150D-7781060F7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8E119-4EAB-E2F8-9D58-D4929F2B6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FCA02-5BDC-5C46-9FF7-2C64EC5604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002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emf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8B0F3B3-E49C-9CEF-E350-7B4BC9E3A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77255" cy="31888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78A847-A331-E4BA-40B9-E88E1212B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7255" y="0"/>
            <a:ext cx="3394757" cy="31888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95F498-44D0-0D2E-BF2A-A7F944372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2013" y="0"/>
            <a:ext cx="3943941" cy="318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76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55C6D5-2FA6-A328-4EE7-0B7B1B56716B}"/>
              </a:ext>
            </a:extLst>
          </p:cNvPr>
          <p:cNvGrpSpPr/>
          <p:nvPr/>
        </p:nvGrpSpPr>
        <p:grpSpPr>
          <a:xfrm>
            <a:off x="2667000" y="-49878"/>
            <a:ext cx="6858000" cy="6858000"/>
            <a:chOff x="2667000" y="-49878"/>
            <a:chExt cx="6858000" cy="68580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1836478-ECAE-9F67-207D-F867A8F662E4}"/>
                </a:ext>
              </a:extLst>
            </p:cNvPr>
            <p:cNvGrpSpPr/>
            <p:nvPr/>
          </p:nvGrpSpPr>
          <p:grpSpPr>
            <a:xfrm>
              <a:off x="2667000" y="-49878"/>
              <a:ext cx="6858000" cy="6858000"/>
              <a:chOff x="2667000" y="123987"/>
              <a:chExt cx="6858000" cy="68580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6D37381E-D9F4-C9B8-EDA9-62D8D9042A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7000" y="123987"/>
                <a:ext cx="6858000" cy="6858000"/>
              </a:xfrm>
              <a:prstGeom prst="rect">
                <a:avLst/>
              </a:prstGeom>
            </p:spPr>
          </p:pic>
          <p:pic>
            <p:nvPicPr>
              <p:cNvPr id="5" name="Picture 4" descr="A picture containing accessory, armlet&#10;&#10;Description automatically generated">
                <a:extLst>
                  <a:ext uri="{FF2B5EF4-FFF2-40B4-BE49-F238E27FC236}">
                    <a16:creationId xmlns:a16="http://schemas.microsoft.com/office/drawing/2014/main" id="{5EC1FBC6-828F-B634-F7FB-C13676F105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612" b="94112" l="8720" r="79963">
                            <a14:foregroundMark x1="57328" y1="8963" x2="57328" y2="8963"/>
                            <a14:foregroundMark x1="73748" y1="8699" x2="73748" y2="8699"/>
                            <a14:foregroundMark x1="37384" y1="76801" x2="37384" y2="76801"/>
                            <a14:foregroundMark x1="38219" y1="72496" x2="38219" y2="72496"/>
                            <a14:foregroundMark x1="42115" y1="73814" x2="42115" y2="73814"/>
                            <a14:foregroundMark x1="42950" y1="73550" x2="42950" y2="73550"/>
                            <a14:foregroundMark x1="64100" y1="91213" x2="64100" y2="91213"/>
                            <a14:foregroundMark x1="79963" y1="94112" x2="79963" y2="94112"/>
                            <a14:foregroundMark x1="28015" y1="47891" x2="28015" y2="47891"/>
                          </a14:backgroundRemoval>
                        </a14:imgEffect>
                      </a14:imgLayer>
                    </a14:imgProps>
                  </a:ext>
                </a:extLst>
              </a:blip>
              <a:srcRect t="4856" r="12238" b="4412"/>
              <a:stretch/>
            </p:blipFill>
            <p:spPr>
              <a:xfrm>
                <a:off x="7572499" y="966387"/>
                <a:ext cx="1118569" cy="1220804"/>
              </a:xfrm>
              <a:prstGeom prst="rect">
                <a:avLst/>
              </a:prstGeom>
            </p:spPr>
          </p:pic>
          <p:pic>
            <p:nvPicPr>
              <p:cNvPr id="7" name="Picture 6" descr="A picture containing accessory&#10;&#10;Description automatically generated">
                <a:extLst>
                  <a:ext uri="{FF2B5EF4-FFF2-40B4-BE49-F238E27FC236}">
                    <a16:creationId xmlns:a16="http://schemas.microsoft.com/office/drawing/2014/main" id="{FCAC26AC-6C08-0C53-0383-9DF8B266F6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6674" b="89497" l="12780" r="83220">
                            <a14:foregroundMark x1="22634" y1="29212" x2="22634" y2="29212"/>
                            <a14:foregroundMark x1="25854" y1="22976" x2="25854" y2="22976"/>
                            <a14:foregroundMark x1="21073" y1="11050" x2="21073" y2="11050"/>
                            <a14:foregroundMark x1="35512" y1="6783" x2="35512" y2="6783"/>
                            <a14:foregroundMark x1="80390" y1="39606" x2="80390" y2="39606"/>
                            <a14:foregroundMark x1="83220" y1="51860" x2="83220" y2="51860"/>
                            <a14:foregroundMark x1="72390" y1="80963" x2="72390" y2="80963"/>
                            <a14:foregroundMark x1="59220" y1="86980" x2="59220" y2="86980"/>
                            <a14:foregroundMark x1="74146" y1="89497" x2="74146" y2="89497"/>
                            <a14:foregroundMark x1="72878" y1="81291" x2="72878" y2="81291"/>
                            <a14:foregroundMark x1="72878" y1="81291" x2="72878" y2="81291"/>
                            <a14:foregroundMark x1="72878" y1="81291" x2="72878" y2="81291"/>
                            <a14:foregroundMark x1="72878" y1="81291" x2="72878" y2="81291"/>
                            <a14:foregroundMark x1="68780" y1="81510" x2="68780" y2="81510"/>
                            <a14:foregroundMark x1="12780" y1="69147" x2="12780" y2="69147"/>
                            <a14:backgroundMark x1="37854" y1="24726" x2="42146" y2="25930"/>
                            <a14:backgroundMark x1="31220" y1="21116" x2="33366" y2="21882"/>
                            <a14:backgroundMark x1="55024" y1="36543" x2="55024" y2="36543"/>
                          </a14:backgroundRemoval>
                        </a14:imgEffect>
                      </a14:imgLayer>
                    </a14:imgProps>
                  </a:ext>
                </a:extLst>
              </a:blip>
              <a:srcRect l="8286" t="3082" r="13086" b="8092"/>
              <a:stretch/>
            </p:blipFill>
            <p:spPr>
              <a:xfrm>
                <a:off x="5230281" y="1015337"/>
                <a:ext cx="1206230" cy="1215113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accessory, toggle&#10;&#10;Description automatically generated">
                <a:extLst>
                  <a:ext uri="{FF2B5EF4-FFF2-40B4-BE49-F238E27FC236}">
                    <a16:creationId xmlns:a16="http://schemas.microsoft.com/office/drawing/2014/main" id="{94E80B7D-E749-CDBB-B62A-78902C2002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3700" r="5418" b="4992"/>
              <a:stretch/>
            </p:blipFill>
            <p:spPr>
              <a:xfrm>
                <a:off x="3819336" y="2134731"/>
                <a:ext cx="1206231" cy="1215113"/>
              </a:xfrm>
              <a:prstGeom prst="rect">
                <a:avLst/>
              </a:prstGeom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B40A0A0-33D6-14E5-ECC9-57929968006C}"/>
                </a:ext>
              </a:extLst>
            </p:cNvPr>
            <p:cNvSpPr txBox="1"/>
            <p:nvPr/>
          </p:nvSpPr>
          <p:spPr>
            <a:xfrm>
              <a:off x="4233630" y="1960866"/>
              <a:ext cx="5164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LIG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10B08B-3881-6D72-0891-86FB3F4F7FEC}"/>
                </a:ext>
              </a:extLst>
            </p:cNvPr>
            <p:cNvSpPr txBox="1"/>
            <p:nvPr/>
          </p:nvSpPr>
          <p:spPr>
            <a:xfrm>
              <a:off x="5833396" y="907274"/>
              <a:ext cx="5164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LIG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39E5DE-EB6E-5072-640F-D7AEFCF84B2D}"/>
                </a:ext>
              </a:extLst>
            </p:cNvPr>
            <p:cNvSpPr txBox="1"/>
            <p:nvPr/>
          </p:nvSpPr>
          <p:spPr>
            <a:xfrm>
              <a:off x="7584148" y="745959"/>
              <a:ext cx="5164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LIG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68C7349-1F3C-102F-A518-F68ACECFE0D8}"/>
                </a:ext>
              </a:extLst>
            </p:cNvPr>
            <p:cNvSpPr txBox="1"/>
            <p:nvPr/>
          </p:nvSpPr>
          <p:spPr>
            <a:xfrm>
              <a:off x="3898442" y="2893678"/>
              <a:ext cx="5934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TRP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A47318D-6615-E3BB-F112-C0670C3C486B}"/>
                </a:ext>
              </a:extLst>
            </p:cNvPr>
            <p:cNvSpPr txBox="1"/>
            <p:nvPr/>
          </p:nvSpPr>
          <p:spPr>
            <a:xfrm>
              <a:off x="5350331" y="1834848"/>
              <a:ext cx="5934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TRP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A87C72E-AB6F-342B-2DCD-4EF290BCD1D5}"/>
                </a:ext>
              </a:extLst>
            </p:cNvPr>
            <p:cNvSpPr txBox="1"/>
            <p:nvPr/>
          </p:nvSpPr>
          <p:spPr>
            <a:xfrm>
              <a:off x="7366258" y="1541796"/>
              <a:ext cx="5934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dirty="0">
                  <a:latin typeface="Helvetica" pitchFamily="2" charset="0"/>
                </a:rPr>
                <a:t>TRP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8908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8928</TotalTime>
  <Words>9</Words>
  <Application>Microsoft Macintosh PowerPoint</Application>
  <PresentationFormat>Widescreen</PresentationFormat>
  <Paragraphs>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 Güven</dc:creator>
  <cp:lastModifiedBy>Jasmin Güven</cp:lastModifiedBy>
  <cp:revision>1</cp:revision>
  <dcterms:created xsi:type="dcterms:W3CDTF">2022-08-06T11:25:38Z</dcterms:created>
  <dcterms:modified xsi:type="dcterms:W3CDTF">2022-08-12T16:14:21Z</dcterms:modified>
</cp:coreProperties>
</file>

<file path=docProps/thumbnail.jpeg>
</file>